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3" r:id="rId9"/>
    <p:sldId id="265" r:id="rId10"/>
    <p:sldId id="262" r:id="rId11"/>
    <p:sldId id="263" r:id="rId12"/>
    <p:sldId id="269" r:id="rId13"/>
    <p:sldId id="270" r:id="rId14"/>
    <p:sldId id="266" r:id="rId15"/>
    <p:sldId id="268" r:id="rId16"/>
    <p:sldId id="272" r:id="rId17"/>
    <p:sldId id="271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" altLang="zh-CN" dirty="0"/>
              <a:t>Lenet-5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WASM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</c:v>
                </c:pt>
                <c:pt idx="1">
                  <c:v>117</c:v>
                </c:pt>
                <c:pt idx="2">
                  <c:v>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16-C14E-8A05-304670591C4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ASM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142</c:v>
                </c:pt>
                <c:pt idx="1">
                  <c:v>180</c:v>
                </c:pt>
                <c:pt idx="2">
                  <c:v>224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16-C14E-8A05-304670591C4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C++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204</c:v>
                </c:pt>
                <c:pt idx="1">
                  <c:v>204</c:v>
                </c:pt>
                <c:pt idx="2">
                  <c:v>204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16-C14E-8A05-304670591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2302399"/>
        <c:axId val="1437953599"/>
      </c:barChart>
      <c:catAx>
        <c:axId val="1422302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37953599"/>
        <c:crosses val="autoZero"/>
        <c:auto val="1"/>
        <c:lblAlgn val="ctr"/>
        <c:lblOffset val="100"/>
        <c:noMultiLvlLbl val="0"/>
      </c:catAx>
      <c:valAx>
        <c:axId val="143795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22302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" dirty="0"/>
              <a:t>素数</a:t>
            </a:r>
            <a:r>
              <a:rPr lang="zh-CN" altLang="en-US" dirty="0"/>
              <a:t>判别</a:t>
            </a:r>
            <a:endParaRPr lang="en" alt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WASM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19.600000000000001</c:v>
                </c:pt>
                <c:pt idx="1">
                  <c:v>21.7</c:v>
                </c:pt>
                <c:pt idx="2">
                  <c:v>24.1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16-C14E-8A05-304670591C4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ASM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20</c:v>
                </c:pt>
                <c:pt idx="1">
                  <c:v>21.8</c:v>
                </c:pt>
                <c:pt idx="2">
                  <c:v>21.8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16-C14E-8A05-304670591C4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JS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Chrome</c:v>
                </c:pt>
                <c:pt idx="1">
                  <c:v>Safari</c:v>
                </c:pt>
                <c:pt idx="2">
                  <c:v>Firefox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26.5</c:v>
                </c:pt>
                <c:pt idx="1">
                  <c:v>52</c:v>
                </c:pt>
                <c:pt idx="2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16-C14E-8A05-304670591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2302399"/>
        <c:axId val="1437953599"/>
      </c:barChart>
      <c:catAx>
        <c:axId val="1422302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37953599"/>
        <c:crosses val="autoZero"/>
        <c:auto val="1"/>
        <c:lblAlgn val="ctr"/>
        <c:lblOffset val="100"/>
        <c:noMultiLvlLbl val="0"/>
      </c:catAx>
      <c:valAx>
        <c:axId val="143795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22302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s.mozilla.org/2018/10/webassemblys-post-mvp-future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zh-CN/docs/WebAssembly/C_to_wasm" TargetMode="External"/><Relationship Id="rId2" Type="http://schemas.openxmlformats.org/officeDocument/2006/relationships/hyperlink" Target="https://wasdk.github.io/WasmFiddle/?1czym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ssemblyScript/assemblyscript#installation" TargetMode="External"/><Relationship Id="rId5" Type="http://schemas.openxmlformats.org/officeDocument/2006/relationships/hyperlink" Target="https://s3.amazonaws.com/mozilla-games/ZenGarden/EpicZenGarden.html" TargetMode="External"/><Relationship Id="rId4" Type="http://schemas.openxmlformats.org/officeDocument/2006/relationships/hyperlink" Target="https://hacks.mozilla.org/2018/10/webassemblys-post-mvp-futur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asdk.github.io/WasmFiddle/?1czymt" TargetMode="External"/><Relationship Id="rId2" Type="http://schemas.openxmlformats.org/officeDocument/2006/relationships/hyperlink" Target="https://wasdk.github.io/WasmFiddle/?yiwx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36D796-E1D2-6946-B722-E3941BF0B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1575" y="2477262"/>
            <a:ext cx="5518066" cy="1239973"/>
          </a:xfrm>
        </p:spPr>
        <p:txBody>
          <a:bodyPr/>
          <a:lstStyle/>
          <a:p>
            <a:r>
              <a:rPr kumimoji="1" lang="en-US" altLang="zh-CN" dirty="0"/>
              <a:t>WebAssembly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96BBFC-27BF-8142-B727-8BA4F1F8F1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041" y="3534693"/>
            <a:ext cx="5357600" cy="1160213"/>
          </a:xfrm>
        </p:spPr>
        <p:txBody>
          <a:bodyPr/>
          <a:lstStyle/>
          <a:p>
            <a:r>
              <a:rPr kumimoji="1" lang="en-US" altLang="zh-CN" dirty="0"/>
              <a:t>Arnoldmeng</a:t>
            </a:r>
          </a:p>
        </p:txBody>
      </p:sp>
    </p:spTree>
    <p:extLst>
      <p:ext uri="{BB962C8B-B14F-4D97-AF65-F5344CB8AC3E}">
        <p14:creationId xmlns:p14="http://schemas.microsoft.com/office/powerpoint/2010/main" val="3587937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JS</a:t>
            </a:r>
            <a:r>
              <a:rPr kumimoji="1" lang="zh-CN" altLang="en-US" dirty="0"/>
              <a:t>运行机制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1650714"/>
            <a:ext cx="7796540" cy="469142"/>
          </a:xfrm>
        </p:spPr>
        <p:txBody>
          <a:bodyPr/>
          <a:lstStyle/>
          <a:p>
            <a:r>
              <a:rPr kumimoji="1" lang="zh-CN" altLang="en-US" dirty="0"/>
              <a:t>运行时分层编译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FEE28-7EFD-8540-A755-EEE726690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023" y="2296969"/>
            <a:ext cx="6273800" cy="363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52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JS</a:t>
            </a:r>
            <a:r>
              <a:rPr kumimoji="1" lang="zh-CN" altLang="en-US" dirty="0"/>
              <a:t>运行机制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05D60C-A6CD-1A44-9E5A-8722AE43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861" y="1178288"/>
            <a:ext cx="4263688" cy="24132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952F84-3A47-894E-A7E9-F3B5B22F8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341" y="1351454"/>
            <a:ext cx="3940304" cy="25578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3760F38-F15F-C042-924D-81C13B64D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341" y="4154079"/>
            <a:ext cx="3940304" cy="254834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E677302-27DA-0042-90DE-65F5C7573C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5600" y="3837707"/>
            <a:ext cx="4263688" cy="287318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CA1BF32-5131-B544-BDBE-619273DBD9FE}"/>
              </a:ext>
            </a:extLst>
          </p:cNvPr>
          <p:cNvSpPr txBox="1"/>
          <p:nvPr/>
        </p:nvSpPr>
        <p:spPr>
          <a:xfrm>
            <a:off x="4894874" y="3222219"/>
            <a:ext cx="10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Chrome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4851A3A-B7B5-1B4B-91CE-62FDF331478E}"/>
              </a:ext>
            </a:extLst>
          </p:cNvPr>
          <p:cNvSpPr txBox="1"/>
          <p:nvPr/>
        </p:nvSpPr>
        <p:spPr>
          <a:xfrm>
            <a:off x="9512313" y="3530388"/>
            <a:ext cx="10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Firefox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06E2347-ED70-FF44-8486-1B6ABEA36A6E}"/>
              </a:ext>
            </a:extLst>
          </p:cNvPr>
          <p:cNvSpPr txBox="1"/>
          <p:nvPr/>
        </p:nvSpPr>
        <p:spPr>
          <a:xfrm>
            <a:off x="5118393" y="6341563"/>
            <a:ext cx="10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Safari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880AA5-7167-244C-9A58-0A4A6364B274}"/>
              </a:ext>
            </a:extLst>
          </p:cNvPr>
          <p:cNvSpPr txBox="1"/>
          <p:nvPr/>
        </p:nvSpPr>
        <p:spPr>
          <a:xfrm>
            <a:off x="9740474" y="6341563"/>
            <a:ext cx="10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Edge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525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JS</a:t>
            </a:r>
            <a:r>
              <a:rPr kumimoji="1" lang="zh-CN" altLang="en-US" dirty="0"/>
              <a:t>运行机制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1650714"/>
            <a:ext cx="7796540" cy="469142"/>
          </a:xfrm>
        </p:spPr>
        <p:txBody>
          <a:bodyPr/>
          <a:lstStyle/>
          <a:p>
            <a:r>
              <a:rPr kumimoji="1" lang="zh-CN" altLang="en-US" dirty="0"/>
              <a:t>时间消耗模型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62B1DF-4E85-3D43-BAEC-C4A2B527B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33" y="2262660"/>
            <a:ext cx="5422134" cy="16732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1AC8BA-4A5E-C144-8910-D02C12A6D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841" y="4364031"/>
            <a:ext cx="2364317" cy="142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44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性能对比</a:t>
            </a:r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6DB7A326-AD4D-784E-8EE7-66406F92F7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6442348"/>
              </p:ext>
            </p:extLst>
          </p:nvPr>
        </p:nvGraphicFramePr>
        <p:xfrm>
          <a:off x="2716566" y="1970843"/>
          <a:ext cx="7443433" cy="4167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7428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性能对比</a:t>
            </a:r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6DB7A326-AD4D-784E-8EE7-66406F92F7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907946"/>
              </p:ext>
            </p:extLst>
          </p:nvPr>
        </p:nvGraphicFramePr>
        <p:xfrm>
          <a:off x="2716566" y="1970843"/>
          <a:ext cx="7443433" cy="4167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46456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目前的问题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不够“可预测”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不同浏览器优化方法不同，导致性能表现有差异</a:t>
            </a:r>
            <a:endParaRPr kumimoji="1" lang="en-US" altLang="zh-CN" dirty="0"/>
          </a:p>
          <a:p>
            <a:r>
              <a:rPr kumimoji="1" lang="zh-CN" altLang="en-US" dirty="0"/>
              <a:t>胶水代码过多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考虑由浏览器提供常见库</a:t>
            </a:r>
            <a:endParaRPr kumimoji="1" lang="en-US" altLang="zh-CN" dirty="0"/>
          </a:p>
          <a:p>
            <a:r>
              <a:rPr kumimoji="1" lang="zh-CN" altLang="en-US" dirty="0"/>
              <a:t>生态有待发展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应用较少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工具优化，如</a:t>
            </a:r>
            <a:r>
              <a:rPr kumimoji="1" lang="en-US" altLang="zh-CN" dirty="0" err="1"/>
              <a:t>emcc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8804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D670F4E-BD3B-644A-916A-DA5B5766F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275" y="705326"/>
            <a:ext cx="9401450" cy="598921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A77D0EA-9B68-9243-B1FC-A68B060CE822}"/>
              </a:ext>
            </a:extLst>
          </p:cNvPr>
          <p:cNvSpPr txBox="1"/>
          <p:nvPr/>
        </p:nvSpPr>
        <p:spPr>
          <a:xfrm>
            <a:off x="1478844" y="335994"/>
            <a:ext cx="2347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linkClick r:id="rId3"/>
              </a:rPr>
              <a:t>WebAssembly</a:t>
            </a:r>
            <a:r>
              <a:rPr kumimoji="1" lang="zh-CN" altLang="en-US" dirty="0">
                <a:hlinkClick r:id="rId3"/>
              </a:rPr>
              <a:t>技能树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8064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为高性能</a:t>
            </a:r>
            <a:r>
              <a:rPr kumimoji="1" lang="en-US" altLang="zh-CN" dirty="0"/>
              <a:t>Web</a:t>
            </a:r>
            <a:r>
              <a:rPr kumimoji="1" lang="zh-CN" altLang="en-US" dirty="0"/>
              <a:t>应用赋能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游戏、音视频处理、机器学习等</a:t>
            </a:r>
            <a:endParaRPr kumimoji="1" lang="en-US" altLang="zh-CN" dirty="0"/>
          </a:p>
          <a:p>
            <a:r>
              <a:rPr kumimoji="1" lang="zh-CN" altLang="en-US" dirty="0"/>
              <a:t>提供跨端、跨浏览器的可预测高性能</a:t>
            </a:r>
            <a:endParaRPr kumimoji="1" lang="en-US" altLang="zh-CN" dirty="0"/>
          </a:p>
          <a:p>
            <a:r>
              <a:rPr kumimoji="1" lang="zh-CN" altLang="en-US" dirty="0"/>
              <a:t>为</a:t>
            </a:r>
            <a:r>
              <a:rPr kumimoji="1" lang="en-US" altLang="zh-CN" dirty="0"/>
              <a:t>PWA</a:t>
            </a:r>
            <a:r>
              <a:rPr kumimoji="1" lang="zh-CN" altLang="en-US" dirty="0"/>
              <a:t>甚至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</a:t>
            </a:r>
            <a:r>
              <a:rPr kumimoji="1" lang="en-US" altLang="zh-CN" dirty="0"/>
              <a:t>OS</a:t>
            </a:r>
            <a:r>
              <a:rPr kumimoji="1" lang="zh-CN" altLang="en-US" dirty="0"/>
              <a:t>赋能</a:t>
            </a:r>
          </a:p>
        </p:txBody>
      </p:sp>
    </p:spTree>
    <p:extLst>
      <p:ext uri="{BB962C8B-B14F-4D97-AF65-F5344CB8AC3E}">
        <p14:creationId xmlns:p14="http://schemas.microsoft.com/office/powerpoint/2010/main" val="3242164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参考链接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9" y="2052116"/>
            <a:ext cx="10257182" cy="3997828"/>
          </a:xfrm>
        </p:spPr>
        <p:txBody>
          <a:bodyPr/>
          <a:lstStyle/>
          <a:p>
            <a:r>
              <a:rPr kumimoji="1" lang="en-US" altLang="zh-CN" dirty="0"/>
              <a:t>Lenet-5</a:t>
            </a:r>
            <a:r>
              <a:rPr kumimoji="1" lang="zh-CN" altLang="en-US" dirty="0"/>
              <a:t>可视化 </a:t>
            </a:r>
            <a:r>
              <a:rPr lang="en" altLang="zh-CN" dirty="0">
                <a:hlinkClick r:id="rId2"/>
              </a:rPr>
              <a:t>https://wasdk.github.io/WasmFiddle/?1czymt</a:t>
            </a:r>
            <a:endParaRPr lang="en" altLang="zh-CN" dirty="0"/>
          </a:p>
          <a:p>
            <a:r>
              <a:rPr kumimoji="1" lang="en" altLang="zh-CN" dirty="0" err="1"/>
              <a:t>Wasm</a:t>
            </a:r>
            <a:r>
              <a:rPr kumimoji="1" lang="zh-CN" altLang="en" dirty="0"/>
              <a:t>在线</a:t>
            </a:r>
            <a:r>
              <a:rPr kumimoji="1" lang="zh-CN" altLang="en-US" dirty="0"/>
              <a:t>生成 </a:t>
            </a:r>
            <a:r>
              <a:rPr lang="en" altLang="zh-CN" dirty="0">
                <a:hlinkClick r:id="rId2"/>
              </a:rPr>
              <a:t>https://wasdk.github.io/WasmFiddle/?1czymt</a:t>
            </a:r>
            <a:endParaRPr lang="en" altLang="zh-CN" dirty="0"/>
          </a:p>
          <a:p>
            <a:r>
              <a:rPr kumimoji="1" lang="en" altLang="zh-CN" dirty="0" err="1"/>
              <a:t>Emcc</a:t>
            </a:r>
            <a:r>
              <a:rPr kumimoji="1" lang="zh-CN" altLang="en" dirty="0"/>
              <a:t>安装</a:t>
            </a:r>
            <a:r>
              <a:rPr kumimoji="1" lang="zh-CN" altLang="en-US" dirty="0"/>
              <a:t>指引 </a:t>
            </a:r>
            <a:r>
              <a:rPr lang="en" altLang="zh-CN" dirty="0">
                <a:hlinkClick r:id="rId3"/>
              </a:rPr>
              <a:t>https://developer.mozilla.org/zh</a:t>
            </a:r>
            <a:r>
              <a:rPr lang="en-US" altLang="zh-CN" dirty="0">
                <a:hlinkClick r:id="rId3"/>
              </a:rPr>
              <a:t>-</a:t>
            </a:r>
            <a:r>
              <a:rPr lang="en" altLang="zh-CN" dirty="0">
                <a:hlinkClick r:id="rId3"/>
              </a:rPr>
              <a:t>CN/docs/WebAssembly/C_to_wasm</a:t>
            </a:r>
            <a:endParaRPr lang="en" altLang="zh-CN" dirty="0"/>
          </a:p>
          <a:p>
            <a:r>
              <a:rPr lang="zh-CN" altLang="en" dirty="0"/>
              <a:t>技能树</a:t>
            </a:r>
            <a:r>
              <a:rPr lang="zh-CN" altLang="en-US" dirty="0"/>
              <a:t> </a:t>
            </a:r>
            <a:r>
              <a:rPr lang="en" altLang="zh-CN" dirty="0">
                <a:hlinkClick r:id="rId4"/>
              </a:rPr>
              <a:t>https://hacks.mozilla.org/2018/10/webassemblys-post-mvp-future/</a:t>
            </a:r>
            <a:endParaRPr lang="en" altLang="zh-CN" dirty="0"/>
          </a:p>
          <a:p>
            <a:r>
              <a:rPr lang="zh-CN" altLang="en-US" dirty="0"/>
              <a:t>游戏示例 </a:t>
            </a:r>
            <a:r>
              <a:rPr lang="en" altLang="zh-CN" dirty="0">
                <a:hlinkClick r:id="rId5"/>
              </a:rPr>
              <a:t>https://s3.amazonaws.com/mozilla-games/ZenGarden/EpicZenGarden.html</a:t>
            </a:r>
            <a:endParaRPr lang="en" altLang="zh-CN" dirty="0"/>
          </a:p>
          <a:p>
            <a:r>
              <a:rPr lang="en" altLang="zh-CN" dirty="0" err="1"/>
              <a:t>AssemblyScript</a:t>
            </a:r>
            <a:r>
              <a:rPr lang="en" altLang="zh-CN" dirty="0"/>
              <a:t> </a:t>
            </a:r>
            <a:r>
              <a:rPr lang="en" altLang="zh-CN" dirty="0">
                <a:hlinkClick r:id="rId6"/>
              </a:rPr>
              <a:t>https://github.com/AssemblyScript/assemblyscript#installation</a:t>
            </a:r>
            <a:endParaRPr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383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</a:t>
            </a:r>
            <a:r>
              <a:rPr kumimoji="1" lang="en-US" altLang="zh-CN" dirty="0"/>
              <a:t>WebAssembly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一种二进制字节码</a:t>
            </a:r>
            <a:endParaRPr kumimoji="1" lang="en-US" altLang="zh-CN" dirty="0"/>
          </a:p>
          <a:p>
            <a:r>
              <a:rPr kumimoji="1" lang="zh-CN" altLang="en-US" dirty="0"/>
              <a:t>运行在</a:t>
            </a:r>
            <a:r>
              <a:rPr kumimoji="1" lang="en-US" altLang="zh-CN" dirty="0"/>
              <a:t>Web</a:t>
            </a:r>
            <a:r>
              <a:rPr kumimoji="1" lang="zh-CN" altLang="en-US" dirty="0"/>
              <a:t>浏览器或</a:t>
            </a:r>
            <a:r>
              <a:rPr kumimoji="1" lang="en-US" altLang="zh-CN" dirty="0"/>
              <a:t>Node</a:t>
            </a:r>
            <a:r>
              <a:rPr kumimoji="1" lang="zh-CN" altLang="en-US" dirty="0"/>
              <a:t>中</a:t>
            </a:r>
            <a:endParaRPr kumimoji="1" lang="en-US" altLang="zh-CN" dirty="0"/>
          </a:p>
          <a:p>
            <a:r>
              <a:rPr kumimoji="1" lang="zh-CN" altLang="en-US" dirty="0"/>
              <a:t>速度快而稳定</a:t>
            </a:r>
            <a:endParaRPr kumimoji="1" lang="en-US" altLang="zh-CN" dirty="0"/>
          </a:p>
          <a:p>
            <a:r>
              <a:rPr kumimoji="1" lang="zh-CN" altLang="en-US" dirty="0"/>
              <a:t>由</a:t>
            </a:r>
            <a:r>
              <a:rPr kumimoji="1" lang="en-US" altLang="zh-CN" dirty="0"/>
              <a:t>C/C++</a:t>
            </a:r>
            <a:r>
              <a:rPr kumimoji="1" lang="zh-CN" altLang="en-US" dirty="0"/>
              <a:t>等语言编译而来</a:t>
            </a:r>
            <a:endParaRPr kumimoji="1" lang="en-US" altLang="zh-CN" dirty="0"/>
          </a:p>
          <a:p>
            <a:r>
              <a:rPr kumimoji="1" lang="zh-CN" altLang="en-US" dirty="0">
                <a:hlinkClick r:id="rId2"/>
              </a:rPr>
              <a:t>在线</a:t>
            </a:r>
            <a:r>
              <a:rPr kumimoji="1" lang="zh-CN" altLang="en-US" dirty="0">
                <a:hlinkClick r:id="rId3"/>
              </a:rPr>
              <a:t>示例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9426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为什么需要</a:t>
            </a:r>
            <a:r>
              <a:rPr kumimoji="1" lang="en-US" altLang="zh-CN" dirty="0"/>
              <a:t>WebAssembly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可预测的高性能（</a:t>
            </a:r>
            <a:r>
              <a:rPr kumimoji="1" lang="en-US" altLang="zh-CN" dirty="0"/>
              <a:t>Predictable High Performance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zh-CN" altLang="en-US" dirty="0"/>
              <a:t>利用其他语言的生态</a:t>
            </a:r>
            <a:endParaRPr kumimoji="1" lang="en-US" altLang="zh-CN" dirty="0"/>
          </a:p>
          <a:p>
            <a:r>
              <a:rPr kumimoji="1" lang="zh-CN" altLang="en-US" dirty="0"/>
              <a:t>进一步压缩前端代码，节省流量</a:t>
            </a:r>
          </a:p>
        </p:txBody>
      </p:sp>
    </p:spTree>
    <p:extLst>
      <p:ext uri="{BB962C8B-B14F-4D97-AF65-F5344CB8AC3E}">
        <p14:creationId xmlns:p14="http://schemas.microsoft.com/office/powerpoint/2010/main" val="142278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WebAssembly</a:t>
            </a:r>
            <a:r>
              <a:rPr kumimoji="1" lang="zh-CN" altLang="en-US" dirty="0"/>
              <a:t>的历史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2012</a:t>
            </a:r>
            <a:r>
              <a:rPr kumimoji="1" lang="zh-CN" altLang="en-US" dirty="0"/>
              <a:t>年，</a:t>
            </a:r>
            <a:r>
              <a:rPr kumimoji="1" lang="en-US" altLang="zh-CN" dirty="0"/>
              <a:t>Mozilla</a:t>
            </a:r>
            <a:r>
              <a:rPr kumimoji="1" lang="zh-CN" altLang="en-US" dirty="0"/>
              <a:t>启动</a:t>
            </a:r>
            <a:r>
              <a:rPr kumimoji="1" lang="en-US" altLang="zh-CN" dirty="0"/>
              <a:t>Emscripten</a:t>
            </a:r>
            <a:r>
              <a:rPr kumimoji="1" lang="zh-CN" altLang="en-US" dirty="0"/>
              <a:t>，将</a:t>
            </a:r>
            <a:r>
              <a:rPr kumimoji="1" lang="en-US" altLang="zh-CN" dirty="0"/>
              <a:t>C/C++</a:t>
            </a:r>
            <a:r>
              <a:rPr kumimoji="1" lang="zh-CN" altLang="en-US" dirty="0"/>
              <a:t>编译为</a:t>
            </a:r>
            <a:r>
              <a:rPr kumimoji="1" lang="en-US" altLang="zh-CN" dirty="0" err="1"/>
              <a:t>js</a:t>
            </a:r>
            <a:endParaRPr kumimoji="1" lang="en-US" altLang="zh-CN" dirty="0"/>
          </a:p>
          <a:p>
            <a:r>
              <a:rPr kumimoji="1" lang="en-US" altLang="zh-CN" dirty="0"/>
              <a:t>2013</a:t>
            </a:r>
            <a:r>
              <a:rPr kumimoji="1" lang="zh-CN" altLang="en-US" dirty="0"/>
              <a:t>年，</a:t>
            </a:r>
            <a:r>
              <a:rPr kumimoji="1" lang="en" altLang="zh-CN" dirty="0"/>
              <a:t> Emscripten</a:t>
            </a:r>
            <a:r>
              <a:rPr kumimoji="1" lang="zh-CN" altLang="en-US" dirty="0"/>
              <a:t>加入对</a:t>
            </a:r>
            <a:r>
              <a:rPr kumimoji="1" lang="en-US" altLang="zh-CN" dirty="0" err="1"/>
              <a:t>asm.js</a:t>
            </a:r>
            <a:r>
              <a:rPr kumimoji="1" lang="zh-CN" altLang="en-US" dirty="0"/>
              <a:t>的编译支持，速度显著提升</a:t>
            </a:r>
            <a:endParaRPr kumimoji="1" lang="en-US" altLang="zh-CN" dirty="0"/>
          </a:p>
          <a:p>
            <a:r>
              <a:rPr kumimoji="1" lang="en-US" altLang="zh-CN" dirty="0"/>
              <a:t>TypeScript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Dart</a:t>
            </a:r>
            <a:r>
              <a:rPr kumimoji="1" lang="zh-CN" altLang="en-US" dirty="0"/>
              <a:t>等从其他方面优化前端工程</a:t>
            </a:r>
            <a:endParaRPr kumimoji="1" lang="en-US" altLang="zh-CN" dirty="0"/>
          </a:p>
          <a:p>
            <a:r>
              <a:rPr kumimoji="1" lang="en-US" altLang="zh-CN" dirty="0"/>
              <a:t>2017</a:t>
            </a:r>
            <a:r>
              <a:rPr kumimoji="1" lang="zh-CN" altLang="en-US" dirty="0"/>
              <a:t>年，</a:t>
            </a:r>
            <a:r>
              <a:rPr kumimoji="1" lang="en-US" altLang="zh-CN" dirty="0"/>
              <a:t>WebAssembly</a:t>
            </a:r>
            <a:r>
              <a:rPr kumimoji="1" lang="zh-CN" altLang="en-US" dirty="0"/>
              <a:t>发布</a:t>
            </a:r>
            <a:r>
              <a:rPr kumimoji="1" lang="en-US" altLang="zh-CN" dirty="0"/>
              <a:t>MVP</a:t>
            </a:r>
            <a:r>
              <a:rPr kumimoji="1" lang="zh-CN" altLang="en-US" dirty="0"/>
              <a:t>（最小可用）版本</a:t>
            </a:r>
          </a:p>
        </p:txBody>
      </p:sp>
    </p:spTree>
    <p:extLst>
      <p:ext uri="{BB962C8B-B14F-4D97-AF65-F5344CB8AC3E}">
        <p14:creationId xmlns:p14="http://schemas.microsoft.com/office/powerpoint/2010/main" val="58189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WebAssembly</a:t>
            </a:r>
            <a:r>
              <a:rPr kumimoji="1" lang="zh-CN" altLang="en-US" dirty="0"/>
              <a:t>运行机制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编译原理</a:t>
            </a:r>
            <a:endParaRPr kumimoji="1" lang="en-US" altLang="zh-CN" dirty="0"/>
          </a:p>
          <a:p>
            <a:r>
              <a:rPr kumimoji="1" lang="zh-CN" altLang="en-US" dirty="0"/>
              <a:t>运行环境</a:t>
            </a:r>
            <a:endParaRPr kumimoji="1" lang="en-US" altLang="zh-CN" dirty="0"/>
          </a:p>
          <a:p>
            <a:r>
              <a:rPr kumimoji="1" lang="zh-CN" altLang="en-US" dirty="0"/>
              <a:t>浏览器优化</a:t>
            </a:r>
          </a:p>
        </p:txBody>
      </p:sp>
    </p:spTree>
    <p:extLst>
      <p:ext uri="{BB962C8B-B14F-4D97-AF65-F5344CB8AC3E}">
        <p14:creationId xmlns:p14="http://schemas.microsoft.com/office/powerpoint/2010/main" val="267343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编译原理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3CCF6B-B476-3548-BBB1-74208E337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86" y="2116668"/>
            <a:ext cx="4658174" cy="28560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8FCDF31-B9FE-5E42-9FF1-33930397D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063" y="1826018"/>
            <a:ext cx="4313891" cy="347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54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运行环境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38CCE-A75C-3842-84FD-2FD79FD94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3073040"/>
          </a:xfrm>
        </p:spPr>
        <p:txBody>
          <a:bodyPr/>
          <a:lstStyle/>
          <a:p>
            <a:r>
              <a:rPr kumimoji="1" lang="en-US" altLang="zh-CN" dirty="0" err="1"/>
              <a:t>ArrayBuffer</a:t>
            </a:r>
            <a:r>
              <a:rPr kumimoji="1" lang="zh-CN" altLang="en-US" dirty="0"/>
              <a:t>提供内存操作（模拟）</a:t>
            </a:r>
            <a:endParaRPr kumimoji="1" lang="en-US" altLang="zh-CN" dirty="0"/>
          </a:p>
          <a:p>
            <a:r>
              <a:rPr kumimoji="1" lang="zh-CN" altLang="en-US" dirty="0"/>
              <a:t>利用虚拟文件系统提供文件读写操作</a:t>
            </a:r>
            <a:endParaRPr kumimoji="1" lang="en-US" altLang="zh-CN" dirty="0"/>
          </a:p>
          <a:p>
            <a:r>
              <a:rPr kumimoji="1" lang="zh-CN" altLang="en-US" dirty="0"/>
              <a:t>利用</a:t>
            </a:r>
            <a:r>
              <a:rPr kumimoji="1" lang="en-US" altLang="zh-CN" dirty="0"/>
              <a:t>module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env</a:t>
            </a:r>
            <a:r>
              <a:rPr kumimoji="1" lang="zh-CN" altLang="en-US" dirty="0"/>
              <a:t>实现常见库和自定义函数</a:t>
            </a:r>
          </a:p>
        </p:txBody>
      </p:sp>
    </p:spTree>
    <p:extLst>
      <p:ext uri="{BB962C8B-B14F-4D97-AF65-F5344CB8AC3E}">
        <p14:creationId xmlns:p14="http://schemas.microsoft.com/office/powerpoint/2010/main" val="3382033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运行环境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5079AB-F2C5-6040-926A-F7A28A240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99" y="1515345"/>
            <a:ext cx="5774174" cy="25060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55D3B2A-E820-D749-9C5F-F00FEFF02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790" y="1552467"/>
            <a:ext cx="3782930" cy="246897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FD40DC-6245-FB4E-B3DD-AB3489DF4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093" y="4325452"/>
            <a:ext cx="7424814" cy="22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629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1230-740B-3143-8F38-AFDEC424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浏览器优化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BF4B65-29B5-3146-93D6-6CDD0ECFF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864" y="1726102"/>
            <a:ext cx="6574367" cy="4323842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4B7B808D-5202-8140-AC98-102773808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741" y="1725005"/>
            <a:ext cx="2374134" cy="1703996"/>
          </a:xfrm>
        </p:spPr>
        <p:txBody>
          <a:bodyPr/>
          <a:lstStyle/>
          <a:p>
            <a:r>
              <a:rPr kumimoji="1" lang="en-US" altLang="zh-CN" dirty="0"/>
              <a:t>Liftoff</a:t>
            </a:r>
            <a:r>
              <a:rPr kumimoji="1" lang="zh-CN" altLang="en-US" dirty="0"/>
              <a:t>快速编译</a:t>
            </a:r>
            <a:endParaRPr kumimoji="1" lang="en-US" altLang="zh-CN" dirty="0"/>
          </a:p>
          <a:p>
            <a:r>
              <a:rPr kumimoji="1" lang="zh-CN" altLang="en-US" dirty="0"/>
              <a:t>流式编译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99214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麦迪逊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麦迪逊</Template>
  <TotalTime>1132</TotalTime>
  <Words>365</Words>
  <Application>Microsoft Macintosh PowerPoint</Application>
  <PresentationFormat>宽屏</PresentationFormat>
  <Paragraphs>64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MS Shell Dlg 2</vt:lpstr>
      <vt:lpstr>Arial</vt:lpstr>
      <vt:lpstr>Wingdings</vt:lpstr>
      <vt:lpstr>Wingdings 3</vt:lpstr>
      <vt:lpstr>麦迪逊</vt:lpstr>
      <vt:lpstr>WebAssembly</vt:lpstr>
      <vt:lpstr>什么是WebAssembly</vt:lpstr>
      <vt:lpstr>为什么需要WebAssembly</vt:lpstr>
      <vt:lpstr>WebAssembly的历史</vt:lpstr>
      <vt:lpstr>WebAssembly运行机制</vt:lpstr>
      <vt:lpstr>编译原理</vt:lpstr>
      <vt:lpstr>运行环境</vt:lpstr>
      <vt:lpstr>运行环境</vt:lpstr>
      <vt:lpstr>浏览器优化</vt:lpstr>
      <vt:lpstr>JS运行机制</vt:lpstr>
      <vt:lpstr>JS运行机制</vt:lpstr>
      <vt:lpstr>JS运行机制</vt:lpstr>
      <vt:lpstr>性能对比</vt:lpstr>
      <vt:lpstr>性能对比</vt:lpstr>
      <vt:lpstr>目前的问题</vt:lpstr>
      <vt:lpstr>PowerPoint 演示文稿</vt:lpstr>
      <vt:lpstr>前景</vt:lpstr>
      <vt:lpstr>参考链接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WebAssembly</dc:title>
  <dc:creator>T121460</dc:creator>
  <cp:lastModifiedBy>T121460</cp:lastModifiedBy>
  <cp:revision>26</cp:revision>
  <dcterms:created xsi:type="dcterms:W3CDTF">2019-06-17T16:07:51Z</dcterms:created>
  <dcterms:modified xsi:type="dcterms:W3CDTF">2019-06-18T11:03:28Z</dcterms:modified>
</cp:coreProperties>
</file>

<file path=docProps/thumbnail.jpeg>
</file>